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2BE6B-7387-4183-BDE7-5B1FCBC947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40FA79-604C-4060-986E-0522C3AF44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C56BB-5005-4482-96D0-25E4204E0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E039D-062A-4594-BC0D-FC996D3B5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5DC5A-A116-4D13-B648-D6A0F6CD0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736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ECB40-79A9-4FD7-8846-29B9F6B97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7B34E0-0215-439F-A47F-E896283E7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BC390-082F-45A9-8C08-23346E4A9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776FE-868C-401F-9A48-EDC2ABAEA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A9C3E-5EC4-4B38-8550-F832A3B18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80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F9A0E1-A2D7-4460-A364-5ABB72C693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8B2AFC-A35F-4590-B170-C34C28CACC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38C60-F6DF-4B99-A584-87459621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160B4-875C-48BE-A81D-86401502A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E77DB6-437A-47BE-81EB-1F225E01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327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7BB6A-F2E8-4586-A1A8-21ED71337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4EA8E-4699-40D1-AAC3-F64BDE0EA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9734E-B6FC-4ED5-ACBB-1D788C901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DF57-22F6-419D-9DBF-61E2A95CF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044B6D-C1C6-490C-B3A7-14288EB34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49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FEC6B-956B-40AB-AEE1-A9EA80175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A3017-C6DC-4B8F-A277-C7B45D7D6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EDB87-326D-4C86-8219-2B5F8EC32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17873-A319-4B5E-8361-C114B2431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624B7-7B96-4688-AFFD-0F3FF24D1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3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7C220-A754-4C7A-BD18-127A89304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AED2E-596F-4974-B7CA-217179BC65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AA05C-1709-45B9-890A-259FB6B13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640177-4256-463B-9BE6-5CC82F5AB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D44E39-AB46-42B3-85E9-A1F79AA4D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8EDB2-FF40-459B-8521-58101D9D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50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CF8D5-81A4-4FB4-845B-AF88D0EDD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90FCB-A531-424A-98E3-1BD0272DB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3A3C0E-59CF-4C19-9286-CE63E368B4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4566D5-82F7-4C00-9ED9-11922F2A67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3765D7-B208-41D6-B523-5E575B7FC9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108556-1A96-42B9-A2D1-515072656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07B7BE-FFCF-429A-A502-B3487CBA4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D02D2-90D1-40EA-B38D-C72A29BAE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080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F3660-9F61-4261-A551-7F304321B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6139DF-6619-4DB3-90FE-9252C0955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E1C9A0-B72E-4492-8838-ACAE6B185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ADD5A4-12FE-4E0F-84A7-BD22A3CB6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864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B2BC53-71DB-4782-9625-AD4C1440D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D1DAB3-518B-466D-A6E3-B80BD1826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4B058-C148-423E-A200-DF1258304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54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A36C-6206-4706-9F09-A375CA29D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6516F-44A5-4FC5-B40E-8CAC0A7E8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15953C-A181-46C6-975A-B094697824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0DD1A1-3990-4430-940B-4562F8CD7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58D9B-D26D-4E73-9121-A7107A492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756555-46A9-4D16-86A7-44AA8F9E0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247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01C7-473F-407B-A2E1-E7CFBBE61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42F35E-C43B-436D-825A-1DF7AD5D9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5715A7-96A5-4C62-AB5D-4A43D0F818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E1EEB8-5E82-4331-91E3-94545C576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3FCEE9-C8D4-4A98-B839-EB8D27562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B85C13-A9CB-4144-A53A-2EC40E41D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67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CA19B8-6E61-4EE3-9EB7-7B1C43FCC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FA5446-30F6-416B-A0C6-B4C1FA6C1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6A67F-AE9E-4C0F-AC5E-A28E41E857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6A653-71A6-41A4-AC72-EB73C2EF2D18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93072-2FEA-431F-9532-CC05E68E3B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5F17A-2983-48EA-9A35-3B0937BD00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1469A2-AD6D-4D5C-A6D6-1A038F654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706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F38431C-801B-45AF-8000-8777505BCE88}"/>
              </a:ext>
            </a:extLst>
          </p:cNvPr>
          <p:cNvGrpSpPr/>
          <p:nvPr/>
        </p:nvGrpSpPr>
        <p:grpSpPr>
          <a:xfrm>
            <a:off x="2081549" y="-737076"/>
            <a:ext cx="7740000" cy="7740000"/>
            <a:chOff x="2081549" y="-737076"/>
            <a:chExt cx="7740000" cy="7740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C575631-3A58-4ABE-BE21-434EEE0445EE}"/>
                </a:ext>
              </a:extLst>
            </p:cNvPr>
            <p:cNvSpPr/>
            <p:nvPr/>
          </p:nvSpPr>
          <p:spPr>
            <a:xfrm>
              <a:off x="2081549" y="-737076"/>
              <a:ext cx="7740000" cy="77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" name="Grafik 68">
              <a:extLst>
                <a:ext uri="{FF2B5EF4-FFF2-40B4-BE49-F238E27FC236}">
                  <a16:creationId xmlns:a16="http://schemas.microsoft.com/office/drawing/2014/main" id="{3CA255EE-9717-4150-8034-667777804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2858" y="4794526"/>
              <a:ext cx="1100947" cy="110094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F0F0F03-4FA1-4BC2-9A1F-09038428B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4807" y="448266"/>
              <a:ext cx="5335979" cy="1339206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9FEDC89-10E2-40E9-961E-B8EF449EB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0644" y="1496632"/>
              <a:ext cx="7429934" cy="36525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8457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F38431C-801B-45AF-8000-8777505BCE88}"/>
              </a:ext>
            </a:extLst>
          </p:cNvPr>
          <p:cNvGrpSpPr/>
          <p:nvPr/>
        </p:nvGrpSpPr>
        <p:grpSpPr>
          <a:xfrm>
            <a:off x="2230644" y="448266"/>
            <a:ext cx="7429934" cy="5447207"/>
            <a:chOff x="2230644" y="448266"/>
            <a:chExt cx="7429934" cy="5447207"/>
          </a:xfrm>
        </p:grpSpPr>
        <p:pic>
          <p:nvPicPr>
            <p:cNvPr id="10" name="Grafik 68">
              <a:extLst>
                <a:ext uri="{FF2B5EF4-FFF2-40B4-BE49-F238E27FC236}">
                  <a16:creationId xmlns:a16="http://schemas.microsoft.com/office/drawing/2014/main" id="{3CA255EE-9717-4150-8034-667777804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2858" y="4794526"/>
              <a:ext cx="1100947" cy="110094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F0F0F03-4FA1-4BC2-9A1F-09038428B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4807" y="448266"/>
              <a:ext cx="5335979" cy="1339206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9FEDC89-10E2-40E9-961E-B8EF449EB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0644" y="1496632"/>
              <a:ext cx="7429934" cy="36525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2960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</dc:creator>
  <cp:lastModifiedBy>Sebastian Baltes</cp:lastModifiedBy>
  <cp:revision>7</cp:revision>
  <dcterms:created xsi:type="dcterms:W3CDTF">2019-01-31T06:47:44Z</dcterms:created>
  <dcterms:modified xsi:type="dcterms:W3CDTF">2019-02-05T08:28:27Z</dcterms:modified>
</cp:coreProperties>
</file>

<file path=docProps/thumbnail.jpeg>
</file>